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71" r:id="rId12"/>
    <p:sldId id="266" r:id="rId13"/>
    <p:sldId id="265" r:id="rId14"/>
    <p:sldId id="267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11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33584F-6EB9-6B49-816F-EE7E2758DE08}" type="datetimeFigureOut">
              <a:rPr kumimoji="1" lang="zh-CN" altLang="en-US" smtClean="0"/>
              <a:t>15/7/4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A9B8A-72FA-684A-9FC3-A8279E7E70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6350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A9B8A-72FA-684A-9FC3-A8279E7E7000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4808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A9B8A-72FA-684A-9FC3-A8279E7E7000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4297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A9B8A-72FA-684A-9FC3-A8279E7E7000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4297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A9B8A-72FA-684A-9FC3-A8279E7E7000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4297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0A98AF03-7270-45C2-A683-C5E353EF01A5}" type="datetime4">
              <a:rPr lang="en-US" smtClean="0"/>
              <a:pPr/>
              <a:t>2015年7月4日</a:t>
            </a:fld>
            <a:endParaRPr lang="en-US" dirty="0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B37D5FE-740C-46F5-801A-FA5477D971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15/7/4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15/7/4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15/7/4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EAE1-CAAC-4AEF-919E-158692B1E55E}" type="datetime4">
              <a:rPr lang="en-US" smtClean="0"/>
              <a:pPr/>
              <a:t>2015年7月4日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15/7/4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15/7/4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15/7/4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15/7/4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15/7/4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B69E8-23E9-4C1F-AA2B-3C5BA6EDBEAE}" type="datetimeFigureOut">
              <a:rPr lang="en-US" smtClean="0"/>
              <a:t>15/7/4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8F1B69E8-23E9-4C1F-AA2B-3C5BA6EDBEAE}" type="datetimeFigureOut">
              <a:rPr lang="en-US" smtClean="0"/>
              <a:t>15/7/4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4382A7F7-08BF-4252-8141-63FB96055BB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jpe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slide" Target="slide8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slide" Target="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733365" y="2697371"/>
            <a:ext cx="3309803" cy="2762841"/>
          </a:xfrm>
        </p:spPr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28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华文琥珀"/>
                <a:ea typeface="华文琥珀"/>
                <a:cs typeface="华文琥珀"/>
              </a:rPr>
              <a:t>太</a:t>
            </a:r>
            <a:r>
              <a:rPr kumimoji="1" lang="en-US" altLang="zh-CN" sz="28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华文琥珀"/>
                <a:ea typeface="华文琥珀"/>
                <a:cs typeface="华文琥珀"/>
              </a:rPr>
              <a:t>   </a:t>
            </a:r>
            <a:r>
              <a:rPr kumimoji="1" lang="zh-CN" altLang="en-US" sz="28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华文琥珀"/>
                <a:ea typeface="华文琥珀"/>
                <a:cs typeface="华文琥珀"/>
              </a:rPr>
              <a:t>阳</a:t>
            </a:r>
            <a:r>
              <a:rPr kumimoji="1" lang="en-US" altLang="zh-CN" sz="28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华文琥珀"/>
                <a:ea typeface="华文琥珀"/>
                <a:cs typeface="华文琥珀"/>
              </a:rPr>
              <a:t>   </a:t>
            </a:r>
            <a:r>
              <a:rPr kumimoji="1" lang="zh-CN" altLang="en-US" sz="28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华文琥珀"/>
                <a:ea typeface="华文琥珀"/>
                <a:cs typeface="华文琥珀"/>
              </a:rPr>
              <a:t>队</a:t>
            </a:r>
            <a:endParaRPr kumimoji="1" lang="en-US" altLang="zh-CN" sz="2800" b="1" spc="50" dirty="0" smtClean="0">
              <a:ln w="12700" cmpd="sng">
                <a:solidFill>
                  <a:schemeClr val="accent6">
                    <a:satMod val="120000"/>
                    <a:shade val="80000"/>
                  </a:schemeClr>
                </a:solidFill>
                <a:prstDash val="solid"/>
              </a:ln>
              <a:solidFill>
                <a:schemeClr val="accent6">
                  <a:tint val="1000"/>
                </a:schemeClr>
              </a:solidFill>
              <a:effectLst>
                <a:glow rad="53100">
                  <a:schemeClr val="accent6">
                    <a:satMod val="180000"/>
                    <a:alpha val="30000"/>
                  </a:schemeClr>
                </a:glow>
              </a:effectLst>
              <a:latin typeface="华文琥珀"/>
              <a:ea typeface="华文琥珀"/>
              <a:cs typeface="华文琥珀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2800" b="1" spc="50" dirty="0" smtClean="0">
                <a:ln w="12700" cmpd="sng">
                  <a:solidFill>
                    <a:schemeClr val="accent6">
                      <a:satMod val="120000"/>
                      <a:shade val="80000"/>
                    </a:schemeClr>
                  </a:solidFill>
                  <a:prstDash val="solid"/>
                </a:ln>
                <a:solidFill>
                  <a:schemeClr val="accent6">
                    <a:tint val="1000"/>
                  </a:schemeClr>
                </a:solidFill>
                <a:effectLst>
                  <a:glow rad="53100">
                    <a:schemeClr val="accent6">
                      <a:satMod val="180000"/>
                      <a:alpha val="30000"/>
                    </a:schemeClr>
                  </a:glow>
                </a:effectLst>
                <a:latin typeface="华文琥珀"/>
                <a:ea typeface="华文琥珀"/>
                <a:cs typeface="华文琥珀"/>
              </a:rPr>
              <a:t>SUNNY</a:t>
            </a:r>
          </a:p>
          <a:p>
            <a:pPr algn="ctr">
              <a:lnSpc>
                <a:spcPct val="150000"/>
              </a:lnSpc>
              <a:spcBef>
                <a:spcPts val="936"/>
              </a:spcBef>
            </a:pPr>
            <a:r>
              <a:rPr kumimoji="1" lang="zh-CN" altLang="en-US" sz="1400" dirty="0" smtClean="0">
                <a:latin typeface="Yuanti SC Regular"/>
                <a:cs typeface="Yuanti SC Regular"/>
              </a:rPr>
              <a:t>项目经理：徐榕谦</a:t>
            </a:r>
            <a:endParaRPr kumimoji="1" lang="en-US" altLang="zh-CN" sz="1400" dirty="0" smtClean="0">
              <a:latin typeface="Yuanti SC Regular"/>
              <a:cs typeface="Yuanti SC Regular"/>
            </a:endParaRPr>
          </a:p>
          <a:p>
            <a:pPr algn="ctr">
              <a:lnSpc>
                <a:spcPct val="150000"/>
              </a:lnSpc>
              <a:spcBef>
                <a:spcPts val="936"/>
              </a:spcBef>
            </a:pPr>
            <a:r>
              <a:rPr kumimoji="1" lang="zh-CN" altLang="en-US" sz="1400" dirty="0" smtClean="0">
                <a:latin typeface="Yuanti SC Regular"/>
                <a:cs typeface="Yuanti SC Regular"/>
              </a:rPr>
              <a:t>项目工程师：金鑫鑫</a:t>
            </a:r>
            <a:endParaRPr kumimoji="1" lang="en-US" altLang="zh-CN" sz="1400" dirty="0" smtClean="0">
              <a:latin typeface="Yuanti SC Regular"/>
              <a:cs typeface="Yuanti SC Regular"/>
            </a:endParaRPr>
          </a:p>
          <a:p>
            <a:pPr algn="ctr">
              <a:lnSpc>
                <a:spcPct val="150000"/>
              </a:lnSpc>
              <a:spcBef>
                <a:spcPts val="936"/>
              </a:spcBef>
            </a:pPr>
            <a:r>
              <a:rPr kumimoji="1" lang="zh-CN" altLang="en-US" sz="1400" dirty="0" smtClean="0">
                <a:latin typeface="Yuanti SC Regular"/>
                <a:cs typeface="Yuanti SC Regular"/>
              </a:rPr>
              <a:t>测试工程师：阮旻昱</a:t>
            </a:r>
            <a:endParaRPr kumimoji="1" lang="zh-CN" altLang="en-US" sz="1400" dirty="0">
              <a:latin typeface="Yuanti SC Regular"/>
              <a:cs typeface="Yuanti SC Regular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33365" y="360559"/>
            <a:ext cx="33098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 err="1" smtClean="0">
                <a:solidFill>
                  <a:srgbClr val="94C600"/>
                </a:solidFill>
                <a:cs typeface="+mj-cs"/>
              </a:rPr>
              <a:t>QsunBox</a:t>
            </a:r>
            <a:endParaRPr kumimoji="1" lang="en-US" altLang="zh-CN" sz="4800" b="1" dirty="0" smtClean="0">
              <a:solidFill>
                <a:srgbClr val="94C600"/>
              </a:solidFill>
              <a:cs typeface="+mj-cs"/>
            </a:endParaRPr>
          </a:p>
          <a:p>
            <a:r>
              <a:rPr kumimoji="1" lang="en-US" altLang="zh-CN" sz="3600" dirty="0">
                <a:solidFill>
                  <a:srgbClr val="94C600"/>
                </a:solidFill>
                <a:cs typeface="+mj-cs"/>
              </a:rPr>
              <a:t> </a:t>
            </a:r>
            <a:r>
              <a:rPr kumimoji="1" lang="en-US" altLang="zh-CN" dirty="0">
                <a:solidFill>
                  <a:srgbClr val="94C600"/>
                </a:solidFill>
                <a:latin typeface="Yuanti SC Regular"/>
                <a:cs typeface="Yuanti SC Regular"/>
              </a:rPr>
              <a:t>--</a:t>
            </a:r>
            <a:r>
              <a:rPr kumimoji="1" lang="zh-CN" altLang="en-US" dirty="0">
                <a:solidFill>
                  <a:srgbClr val="94C600"/>
                </a:solidFill>
                <a:latin typeface="Yuanti SC Regular"/>
                <a:cs typeface="Yuanti SC Regular"/>
              </a:rPr>
              <a:t>七牛云可视化文件同步工具</a:t>
            </a:r>
            <a:endParaRPr kumimoji="1" lang="zh-CN" altLang="en-US" dirty="0"/>
          </a:p>
        </p:txBody>
      </p:sp>
      <p:pic>
        <p:nvPicPr>
          <p:cNvPr id="8" name="图片 7" descr="七牛云文件同步工具-恢复的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87" y="97842"/>
            <a:ext cx="4101388" cy="401583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743647" y="4113676"/>
            <a:ext cx="3214844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乘</a:t>
            </a:r>
            <a:r>
              <a:rPr kumimoji="1" lang="en-US" altLang="zh-CN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  </a:t>
            </a:r>
            <a:r>
              <a:rPr kumimoji="1" lang="zh-CN" altLang="en-US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风</a:t>
            </a:r>
            <a:r>
              <a:rPr kumimoji="1" lang="en-US" altLang="zh-CN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  </a:t>
            </a:r>
            <a:r>
              <a:rPr kumimoji="1" lang="zh-CN" altLang="en-US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破</a:t>
            </a:r>
            <a:r>
              <a:rPr kumimoji="1" lang="en-US" altLang="zh-CN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  </a:t>
            </a:r>
            <a:r>
              <a:rPr kumimoji="1" lang="zh-CN" altLang="en-US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浪</a:t>
            </a:r>
            <a:endParaRPr kumimoji="1" lang="en-US" altLang="zh-CN" sz="3600" b="1" dirty="0" smtClean="0">
              <a:ln w="31550" cmpd="sng">
                <a:gradFill>
                  <a:gsLst>
                    <a:gs pos="70000">
                      <a:schemeClr val="accent6">
                        <a:shade val="50000"/>
                        <a:satMod val="190000"/>
                      </a:schemeClr>
                    </a:gs>
                    <a:gs pos="0">
                      <a:schemeClr val="accent6">
                        <a:tint val="77000"/>
                        <a:satMod val="18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  <a:ea typeface="圆体-简 细体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奔</a:t>
            </a:r>
            <a:r>
              <a:rPr kumimoji="1" lang="en-US" altLang="zh-CN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  </a:t>
            </a:r>
            <a:r>
              <a:rPr kumimoji="1" lang="zh-CN" altLang="en-US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向</a:t>
            </a:r>
            <a:r>
              <a:rPr kumimoji="1" lang="en-US" altLang="zh-CN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  </a:t>
            </a:r>
            <a:r>
              <a:rPr kumimoji="1" lang="zh-CN" altLang="en-US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阳</a:t>
            </a:r>
            <a:r>
              <a:rPr kumimoji="1" lang="en-US" altLang="zh-CN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  </a:t>
            </a:r>
            <a:r>
              <a:rPr kumimoji="1" lang="zh-CN" altLang="en-US" sz="36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ea typeface="圆体-简 细体"/>
              </a:rPr>
              <a:t>光</a:t>
            </a:r>
            <a:endParaRPr kumimoji="1" lang="zh-CN" altLang="en-US" sz="3600" b="1" dirty="0">
              <a:ln w="31550" cmpd="sng">
                <a:gradFill>
                  <a:gsLst>
                    <a:gs pos="70000">
                      <a:schemeClr val="accent6">
                        <a:shade val="50000"/>
                        <a:satMod val="190000"/>
                      </a:schemeClr>
                    </a:gs>
                    <a:gs pos="0">
                      <a:schemeClr val="accent6">
                        <a:tint val="77000"/>
                        <a:satMod val="18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  <a:ea typeface="圆体-简 细体"/>
            </a:endParaRPr>
          </a:p>
        </p:txBody>
      </p:sp>
    </p:spTree>
    <p:extLst>
      <p:ext uri="{BB962C8B-B14F-4D97-AF65-F5344CB8AC3E}">
        <p14:creationId xmlns:p14="http://schemas.microsoft.com/office/powerpoint/2010/main" val="553570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43490" y="805065"/>
            <a:ext cx="7024744" cy="700748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3200" dirty="0"/>
              <a:t>同步－进行时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5407510" y="2003383"/>
            <a:ext cx="3063821" cy="3430638"/>
          </a:xfrm>
        </p:spPr>
        <p:txBody>
          <a:bodyPr anchor="ctr">
            <a:normAutofit/>
          </a:bodyPr>
          <a:lstStyle/>
          <a:p>
            <a:pPr>
              <a:lnSpc>
                <a:spcPct val="250000"/>
              </a:lnSpc>
            </a:pPr>
            <a:r>
              <a:rPr lang="en-US" altLang="zh-CN" sz="2000" b="1" dirty="0" smtClean="0"/>
              <a:t>多</a:t>
            </a:r>
            <a:r>
              <a:rPr lang="en-US" altLang="zh-CN" sz="2000" b="1" dirty="0"/>
              <a:t>线程同步进度</a:t>
            </a:r>
            <a:r>
              <a:rPr lang="en-US" altLang="zh-CN" sz="2000" b="1" dirty="0" smtClean="0"/>
              <a:t>表</a:t>
            </a:r>
            <a:endParaRPr lang="zh-CN" altLang="zh-CN" sz="2000" b="1" dirty="0"/>
          </a:p>
          <a:p>
            <a:pPr>
              <a:lnSpc>
                <a:spcPct val="250000"/>
              </a:lnSpc>
            </a:pPr>
            <a:r>
              <a:rPr lang="en-US" altLang="zh-CN" sz="2000" b="1" dirty="0" smtClean="0"/>
              <a:t>同步</a:t>
            </a:r>
            <a:r>
              <a:rPr lang="en-US" altLang="zh-CN" sz="2000" b="1" dirty="0"/>
              <a:t>信息汇</a:t>
            </a:r>
            <a:r>
              <a:rPr lang="en-US" altLang="zh-CN" sz="2000" b="1" dirty="0" smtClean="0"/>
              <a:t>总</a:t>
            </a:r>
            <a:endParaRPr lang="zh-CN" altLang="zh-CN" sz="2000" b="1" dirty="0"/>
          </a:p>
          <a:p>
            <a:pPr>
              <a:lnSpc>
                <a:spcPct val="250000"/>
              </a:lnSpc>
            </a:pPr>
            <a:r>
              <a:rPr lang="en-US" altLang="zh-CN" sz="2000" b="1" dirty="0" smtClean="0"/>
              <a:t>暂停</a:t>
            </a:r>
            <a:endParaRPr lang="zh-CN" altLang="zh-CN" sz="20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  <p:pic>
        <p:nvPicPr>
          <p:cNvPr id="5" name="图片 4" descr="T(E9)WR016ERKW_V21}N0]R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060" y="1789245"/>
            <a:ext cx="4374450" cy="374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991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43490" y="936005"/>
            <a:ext cx="7024744" cy="700748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3200" dirty="0"/>
              <a:t>同步</a:t>
            </a:r>
            <a:r>
              <a:rPr kumimoji="1" lang="zh-CN" altLang="en-US" sz="3200" dirty="0" smtClean="0"/>
              <a:t>－完成时</a:t>
            </a:r>
            <a:endParaRPr kumimoji="1" lang="zh-CN" altLang="en-US" sz="320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5486066" y="1990291"/>
            <a:ext cx="3063821" cy="3430638"/>
          </a:xfrm>
        </p:spPr>
        <p:txBody>
          <a:bodyPr anchor="ctr">
            <a:normAutofit/>
          </a:bodyPr>
          <a:lstStyle/>
          <a:p>
            <a:pPr>
              <a:lnSpc>
                <a:spcPct val="250000"/>
              </a:lnSpc>
            </a:pPr>
            <a:r>
              <a:rPr lang="en-US" altLang="zh-CN" sz="2000" b="1" dirty="0" smtClean="0"/>
              <a:t>同步</a:t>
            </a:r>
            <a:r>
              <a:rPr lang="en-US" altLang="zh-CN" sz="2000" b="1" dirty="0"/>
              <a:t>信息</a:t>
            </a:r>
            <a:r>
              <a:rPr lang="en-US" altLang="zh-CN" sz="2000" b="1" dirty="0" smtClean="0"/>
              <a:t>总览</a:t>
            </a:r>
            <a:endParaRPr lang="zh-CN" altLang="zh-CN" sz="2000" b="1" dirty="0"/>
          </a:p>
          <a:p>
            <a:pPr>
              <a:lnSpc>
                <a:spcPct val="250000"/>
              </a:lnSpc>
            </a:pPr>
            <a:r>
              <a:rPr lang="en-US" altLang="zh-CN" sz="2000" b="1" dirty="0" smtClean="0"/>
              <a:t>同步</a:t>
            </a:r>
            <a:r>
              <a:rPr lang="en-US" altLang="zh-CN" sz="2000" b="1" dirty="0"/>
              <a:t>失败文件</a:t>
            </a:r>
            <a:r>
              <a:rPr lang="en-US" altLang="zh-CN" sz="2000" b="1" dirty="0" smtClean="0"/>
              <a:t>信息</a:t>
            </a:r>
            <a:endParaRPr lang="zh-CN" altLang="zh-CN" sz="2000" b="1" dirty="0"/>
          </a:p>
          <a:p>
            <a:pPr>
              <a:lnSpc>
                <a:spcPct val="250000"/>
              </a:lnSpc>
            </a:pPr>
            <a:r>
              <a:rPr lang="en-US" altLang="zh-CN" sz="2000" b="1" dirty="0" smtClean="0"/>
              <a:t>导出日志</a:t>
            </a:r>
            <a:endParaRPr lang="zh-CN" altLang="zh-CN" sz="20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  <p:pic>
        <p:nvPicPr>
          <p:cNvPr id="5" name="图片 4" descr="$8[~XOK`EP5]F[CLS{31H@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84" y="1990291"/>
            <a:ext cx="4304232" cy="371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4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80730" y="1355733"/>
            <a:ext cx="3127594" cy="1210697"/>
          </a:xfrm>
        </p:spPr>
        <p:txBody>
          <a:bodyPr anchor="ctr">
            <a:normAutofit/>
          </a:bodyPr>
          <a:lstStyle/>
          <a:p>
            <a:pPr algn="ctr"/>
            <a:r>
              <a:rPr kumimoji="1" lang="en-US" altLang="zh-CN" sz="5400" b="1" dirty="0" smtClean="0"/>
              <a:t>Q  &amp;  A</a:t>
            </a:r>
            <a:endParaRPr kumimoji="1" lang="zh-CN" altLang="en-US" sz="5400" b="1" dirty="0"/>
          </a:p>
        </p:txBody>
      </p:sp>
      <p:pic>
        <p:nvPicPr>
          <p:cNvPr id="4" name="图片 3" descr="P50704-132121.jpg"/>
          <p:cNvPicPr>
            <a:picLocks noChangeAspect="1"/>
          </p:cNvPicPr>
          <p:nvPr/>
        </p:nvPicPr>
        <p:blipFill>
          <a:blip r:embed="rId2" cstate="print">
            <a:alphaModFix amt="9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00" y="579161"/>
            <a:ext cx="3430432" cy="2572824"/>
          </a:xfrm>
          <a:prstGeom prst="rect">
            <a:avLst/>
          </a:prstGeom>
          <a:ln w="12700" cap="flat" cmpd="sng">
            <a:solidFill>
              <a:schemeClr val="bg2">
                <a:lumMod val="50000"/>
              </a:schemeClr>
            </a:solidFill>
          </a:ln>
          <a:effectLst>
            <a:softEdge rad="38100"/>
          </a:effectLst>
        </p:spPr>
      </p:pic>
      <p:pic>
        <p:nvPicPr>
          <p:cNvPr id="5" name="图片 4" descr="P50704-132250.jpg"/>
          <p:cNvPicPr>
            <a:picLocks noChangeAspect="1"/>
          </p:cNvPicPr>
          <p:nvPr/>
        </p:nvPicPr>
        <p:blipFill>
          <a:blip r:embed="rId3" cstate="print">
            <a:alphaModFix amt="9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575" y="3456827"/>
            <a:ext cx="3430432" cy="2572824"/>
          </a:xfrm>
          <a:prstGeom prst="rect">
            <a:avLst/>
          </a:prstGeom>
          <a:ln w="19050" cap="flat" cmpd="sng">
            <a:solidFill>
              <a:schemeClr val="bg2">
                <a:lumMod val="50000"/>
              </a:schemeClr>
            </a:solidFill>
            <a:prstDash val="solid"/>
          </a:ln>
          <a:effectLst>
            <a:softEdge rad="38100"/>
          </a:effectLst>
        </p:spPr>
      </p:pic>
      <p:pic>
        <p:nvPicPr>
          <p:cNvPr id="6" name="图片 5" descr="P50704-132141.jpg"/>
          <p:cNvPicPr>
            <a:picLocks noChangeAspect="1"/>
          </p:cNvPicPr>
          <p:nvPr/>
        </p:nvPicPr>
        <p:blipFill>
          <a:blip r:embed="rId4" cstate="print">
            <a:alphaModFix amt="9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801" y="3456827"/>
            <a:ext cx="3430432" cy="2572824"/>
          </a:xfrm>
          <a:prstGeom prst="rect">
            <a:avLst/>
          </a:prstGeom>
          <a:ln w="19050" cap="flat" cmpd="sng">
            <a:solidFill>
              <a:schemeClr val="bg2">
                <a:lumMod val="50000"/>
              </a:schemeClr>
            </a:solidFill>
            <a:prstDash val="solid"/>
          </a:ln>
          <a:effectLst>
            <a:softEdge rad="38100"/>
          </a:effectLst>
        </p:spPr>
      </p:pic>
      <p:sp>
        <p:nvSpPr>
          <p:cNvPr id="7" name="文本框 6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610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kumimoji="1" lang="zh-CN" altLang="en-US" dirty="0" smtClean="0"/>
              <a:t>成员工作分配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43492" y="2127242"/>
            <a:ext cx="6777317" cy="3508977"/>
          </a:xfrm>
        </p:spPr>
        <p:txBody>
          <a:bodyPr anchor="ctr">
            <a:normAutofit/>
          </a:bodyPr>
          <a:lstStyle/>
          <a:p>
            <a:pPr lvl="1">
              <a:lnSpc>
                <a:spcPct val="200000"/>
              </a:lnSpc>
            </a:pPr>
            <a:r>
              <a:rPr kumimoji="1" lang="zh-CN" altLang="en-US" sz="1800" dirty="0" smtClean="0">
                <a:latin typeface="Yuanti SC Regular"/>
                <a:cs typeface="Yuanti SC Regular"/>
              </a:rPr>
              <a:t>徐榕谦：产品需求整理、原型图设计、技术文档撰写</a:t>
            </a:r>
            <a:endParaRPr kumimoji="1" lang="en-US" altLang="zh-CN" sz="18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</a:pPr>
            <a:endParaRPr kumimoji="1" lang="en-US" altLang="zh-CN" sz="18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</a:pPr>
            <a:r>
              <a:rPr kumimoji="1" lang="zh-CN" altLang="en-US" sz="1800" dirty="0" smtClean="0">
                <a:latin typeface="Yuanti SC Regular"/>
                <a:cs typeface="Yuanti SC Regular"/>
              </a:rPr>
              <a:t>金鑫鑫：项目开发</a:t>
            </a:r>
            <a:endParaRPr kumimoji="1" lang="en-US" altLang="zh-CN" sz="18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</a:pPr>
            <a:endParaRPr kumimoji="1" lang="en-US" altLang="zh-CN" sz="18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</a:pPr>
            <a:r>
              <a:rPr kumimoji="1" lang="zh-CN" altLang="en-US" sz="1800" dirty="0" smtClean="0">
                <a:latin typeface="Yuanti SC Regular"/>
                <a:cs typeface="Yuanti SC Regular"/>
              </a:rPr>
              <a:t>阮旻昱：名牌制作、项目测试、演示文档撰写</a:t>
            </a:r>
            <a:endParaRPr kumimoji="1" lang="zh-CN" altLang="en-US" sz="1800" dirty="0">
              <a:latin typeface="Yuanti SC Regular"/>
              <a:cs typeface="Yuanti SC Regular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447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rot="1650231">
            <a:off x="3330100" y="1644273"/>
            <a:ext cx="52618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60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THANK  YOU !</a:t>
            </a:r>
            <a:endParaRPr kumimoji="1" lang="zh-CN" altLang="en-US" sz="6000" dirty="0"/>
          </a:p>
        </p:txBody>
      </p:sp>
      <p:pic>
        <p:nvPicPr>
          <p:cNvPr id="3" name="图片 2" descr="P50703-205404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59" y="2710465"/>
            <a:ext cx="5063027" cy="3797270"/>
          </a:xfrm>
          <a:prstGeom prst="rect">
            <a:avLst/>
          </a:prstGeom>
          <a:ln w="19050" cap="rnd">
            <a:solidFill>
              <a:schemeClr val="bg2">
                <a:lumMod val="75000"/>
              </a:schemeClr>
            </a:solidFill>
          </a:ln>
        </p:spPr>
      </p:pic>
      <p:sp>
        <p:nvSpPr>
          <p:cNvPr id="4" name="文本框 3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291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kumimoji="1" lang="zh-CN" altLang="en-US" dirty="0" smtClean="0"/>
              <a:t>项目背景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43492" y="2127242"/>
            <a:ext cx="6777317" cy="3508977"/>
          </a:xfrm>
        </p:spPr>
        <p:txBody>
          <a:bodyPr anchor="ctr">
            <a:normAutofit/>
          </a:bodyPr>
          <a:lstStyle/>
          <a:p>
            <a:pPr lvl="1">
              <a:lnSpc>
                <a:spcPct val="200000"/>
              </a:lnSpc>
              <a:spcBef>
                <a:spcPts val="1032"/>
              </a:spcBef>
            </a:pPr>
            <a:r>
              <a:rPr kumimoji="1" lang="zh-CN" altLang="en-US" sz="1800" dirty="0" smtClean="0">
                <a:latin typeface="Yuanti SC Regular"/>
                <a:ea typeface="微软雅黑"/>
                <a:cs typeface="Yuanti SC Regular"/>
              </a:rPr>
              <a:t>已有上传工具：</a:t>
            </a:r>
            <a:r>
              <a:rPr kumimoji="1" lang="en-US" altLang="zh-CN" sz="1800" dirty="0" err="1" smtClean="0">
                <a:latin typeface="Yuanti SC Regular"/>
                <a:ea typeface="微软雅黑"/>
                <a:cs typeface="Yuanti SC Regular"/>
              </a:rPr>
              <a:t>qrsync</a:t>
            </a:r>
            <a:r>
              <a:rPr kumimoji="1" lang="zh-CN" altLang="en-US" sz="1800" dirty="0">
                <a:latin typeface="Yuanti SC Regular"/>
                <a:ea typeface="微软雅黑"/>
                <a:cs typeface="Yuanti SC Regular"/>
              </a:rPr>
              <a:t>、</a:t>
            </a:r>
            <a:r>
              <a:rPr kumimoji="1" lang="en-US" altLang="zh-CN" sz="1800" dirty="0" err="1">
                <a:latin typeface="Yuanti SC Regular"/>
                <a:ea typeface="微软雅黑"/>
                <a:cs typeface="Yuanti SC Regular"/>
              </a:rPr>
              <a:t>qrsbox</a:t>
            </a:r>
            <a:r>
              <a:rPr kumimoji="1" lang="zh-CN" altLang="en-US" sz="1800" dirty="0" smtClean="0">
                <a:latin typeface="Yuanti SC Regular"/>
                <a:ea typeface="微软雅黑"/>
                <a:cs typeface="Yuanti SC Regular"/>
              </a:rPr>
              <a:t>等</a:t>
            </a:r>
            <a:endParaRPr kumimoji="1" lang="en-US" altLang="zh-CN" sz="1800" dirty="0">
              <a:latin typeface="Yuanti SC Regular"/>
              <a:ea typeface="微软雅黑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032"/>
              </a:spcBef>
            </a:pPr>
            <a:r>
              <a:rPr kumimoji="1" lang="en-US" altLang="zh-CN" sz="1800" dirty="0" err="1" smtClean="0">
                <a:latin typeface="Yuanti SC Regular"/>
                <a:ea typeface="微软雅黑"/>
                <a:cs typeface="Yuanti SC Regular"/>
              </a:rPr>
              <a:t>Qrsync</a:t>
            </a:r>
            <a:r>
              <a:rPr kumimoji="1" lang="zh-CN" altLang="en-US" sz="1800" dirty="0" smtClean="0">
                <a:latin typeface="Yuanti SC Regular"/>
                <a:ea typeface="微软雅黑"/>
                <a:cs typeface="Yuanti SC Regular"/>
              </a:rPr>
              <a:t>：针对开发者，命令行辅</a:t>
            </a:r>
            <a:r>
              <a:rPr kumimoji="1" lang="zh-CN" altLang="en-US" sz="1800" dirty="0">
                <a:latin typeface="Yuanti SC Regular"/>
                <a:ea typeface="微软雅黑"/>
                <a:cs typeface="Yuanti SC Regular"/>
              </a:rPr>
              <a:t>助上传同步</a:t>
            </a:r>
            <a:r>
              <a:rPr kumimoji="1" lang="zh-CN" altLang="en-US" sz="1800" dirty="0" smtClean="0">
                <a:latin typeface="Yuanti SC Regular"/>
                <a:ea typeface="微软雅黑"/>
                <a:cs typeface="Yuanti SC Regular"/>
              </a:rPr>
              <a:t>工具</a:t>
            </a:r>
            <a:endParaRPr kumimoji="1" lang="en-US" altLang="zh-CN" sz="1800" dirty="0" smtClean="0">
              <a:latin typeface="Yuanti SC Regular"/>
              <a:ea typeface="微软雅黑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032"/>
              </a:spcBef>
            </a:pPr>
            <a:r>
              <a:rPr kumimoji="1" lang="en-US" altLang="zh-CN" sz="1800" dirty="0" err="1" smtClean="0">
                <a:latin typeface="Yuanti SC Regular"/>
                <a:ea typeface="微软雅黑"/>
                <a:cs typeface="Yuanti SC Regular"/>
              </a:rPr>
              <a:t>Qrsbox</a:t>
            </a:r>
            <a:r>
              <a:rPr kumimoji="1" lang="zh-CN" altLang="en-US" sz="1800" dirty="0" smtClean="0">
                <a:latin typeface="Yuanti SC Regular"/>
                <a:ea typeface="微软雅黑"/>
                <a:cs typeface="Yuanti SC Regular"/>
              </a:rPr>
              <a:t>：针对非技术人员，图形界面同步上传工具</a:t>
            </a:r>
            <a:endParaRPr kumimoji="1" lang="en-US" altLang="zh-CN" sz="1800" dirty="0" smtClean="0">
              <a:latin typeface="Yuanti SC Regular"/>
              <a:ea typeface="微软雅黑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032"/>
              </a:spcBef>
            </a:pPr>
            <a:r>
              <a:rPr kumimoji="1" lang="zh-CN" altLang="en-US" sz="1800" dirty="0" smtClean="0">
                <a:latin typeface="Yuanti SC Regular"/>
                <a:ea typeface="微软雅黑"/>
                <a:cs typeface="Yuanti SC Regular"/>
              </a:rPr>
              <a:t>问题：</a:t>
            </a:r>
            <a:r>
              <a:rPr kumimoji="1" lang="en-US" altLang="zh-CN" sz="1800" dirty="0" err="1" smtClean="0">
                <a:latin typeface="Yuanti SC Regular"/>
                <a:cs typeface="Yuanti SC Regular"/>
              </a:rPr>
              <a:t>Qrsync</a:t>
            </a:r>
            <a:r>
              <a:rPr kumimoji="1" lang="zh-CN" altLang="en-US" sz="1800" dirty="0" smtClean="0">
                <a:latin typeface="Yuanti SC Regular"/>
                <a:cs typeface="Yuanti SC Regular"/>
              </a:rPr>
              <a:t>小白用户不会用，</a:t>
            </a:r>
            <a:r>
              <a:rPr kumimoji="1" lang="en-US" altLang="zh-CN" sz="1800" dirty="0" err="1" smtClean="0">
                <a:latin typeface="Yuanti SC Regular"/>
                <a:cs typeface="Yuanti SC Regular"/>
              </a:rPr>
              <a:t>Qrsbox</a:t>
            </a:r>
            <a:r>
              <a:rPr kumimoji="1" lang="zh-CN" altLang="en-US" sz="1800" dirty="0" smtClean="0">
                <a:latin typeface="Yuanti SC Regular"/>
                <a:cs typeface="Yuanti SC Regular"/>
              </a:rPr>
              <a:t>功能简单</a:t>
            </a:r>
            <a:endParaRPr kumimoji="1" lang="en-US" altLang="zh-CN" sz="18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032"/>
              </a:spcBef>
            </a:pPr>
            <a:r>
              <a:rPr kumimoji="1" lang="zh-CN" altLang="en-US" sz="1800" dirty="0" smtClean="0">
                <a:latin typeface="Yuanti SC Regular"/>
                <a:cs typeface="Yuanti SC Regular"/>
              </a:rPr>
              <a:t>七牛正在高速发展中，小白用户不能抛弃</a:t>
            </a:r>
            <a:endParaRPr kumimoji="1" lang="en-US" altLang="zh-CN" sz="1800" dirty="0" smtClean="0">
              <a:latin typeface="Yuanti SC Regular"/>
              <a:cs typeface="Yuanti SC Regular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843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kumimoji="1" lang="zh-CN" altLang="en-US" dirty="0" smtClean="0"/>
              <a:t>项目目的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200000"/>
              </a:lnSpc>
              <a:spcBef>
                <a:spcPts val="1032"/>
              </a:spcBef>
            </a:pPr>
            <a:r>
              <a:rPr kumimoji="1" lang="zh-CN" altLang="en-US" sz="1800" dirty="0" smtClean="0">
                <a:latin typeface="Yuanti SC Regular"/>
                <a:ea typeface="微软雅黑"/>
                <a:cs typeface="Yuanti SC Regular"/>
              </a:rPr>
              <a:t>开发</a:t>
            </a:r>
            <a:r>
              <a:rPr kumimoji="1" lang="zh-CN" altLang="zh-CN" sz="1800" dirty="0" smtClean="0">
                <a:latin typeface="Yuanti SC Regular"/>
                <a:ea typeface="微软雅黑"/>
                <a:cs typeface="Yuanti SC Regular"/>
              </a:rPr>
              <a:t>一个</a:t>
            </a:r>
            <a:r>
              <a:rPr kumimoji="1" lang="zh-CN" altLang="zh-CN" sz="1800" dirty="0">
                <a:latin typeface="Yuanti SC Regular"/>
                <a:ea typeface="微软雅黑"/>
                <a:cs typeface="Yuanti SC Regular"/>
              </a:rPr>
              <a:t>好用、实用的图形界面上传工具，实现</a:t>
            </a:r>
            <a:r>
              <a:rPr kumimoji="1" lang="en-US" altLang="zh-CN" sz="1800" dirty="0">
                <a:latin typeface="Yuanti SC Regular"/>
                <a:ea typeface="微软雅黑"/>
                <a:cs typeface="Yuanti SC Regular"/>
              </a:rPr>
              <a:t>windows</a:t>
            </a:r>
            <a:r>
              <a:rPr kumimoji="1" lang="zh-CN" altLang="zh-CN" sz="1800" dirty="0">
                <a:latin typeface="Yuanti SC Regular"/>
                <a:ea typeface="微软雅黑"/>
                <a:cs typeface="Yuanti SC Regular"/>
              </a:rPr>
              <a:t>系统下基本的上传功</a:t>
            </a:r>
            <a:r>
              <a:rPr kumimoji="1" lang="zh-CN" altLang="zh-CN" sz="1800" dirty="0" smtClean="0">
                <a:latin typeface="Yuanti SC Regular"/>
                <a:ea typeface="微软雅黑"/>
                <a:cs typeface="Yuanti SC Regular"/>
              </a:rPr>
              <a:t>能</a:t>
            </a:r>
            <a:r>
              <a:rPr kumimoji="1" lang="zh-CN" altLang="en-US" sz="1800" dirty="0" smtClean="0">
                <a:latin typeface="Yuanti SC Regular"/>
                <a:ea typeface="微软雅黑"/>
                <a:cs typeface="Yuanti SC Regular"/>
              </a:rPr>
              <a:t>，降低小白用户使用门槛</a:t>
            </a:r>
            <a:r>
              <a:rPr kumimoji="1" lang="zh-CN" altLang="zh-CN" sz="1800" dirty="0" smtClean="0">
                <a:latin typeface="Yuanti SC Regular"/>
                <a:ea typeface="微软雅黑"/>
                <a:cs typeface="Yuanti SC Regular"/>
              </a:rPr>
              <a:t>。</a:t>
            </a:r>
            <a:endParaRPr kumimoji="1" lang="zh-CN" altLang="zh-CN" sz="1800" dirty="0">
              <a:latin typeface="Yuanti SC Regular"/>
              <a:ea typeface="微软雅黑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032"/>
              </a:spcBef>
            </a:pPr>
            <a:r>
              <a:rPr kumimoji="1" lang="zh-CN" altLang="en-US" sz="1800" dirty="0">
                <a:latin typeface="Yuanti SC Regular"/>
                <a:ea typeface="微软雅黑"/>
                <a:cs typeface="Yuanti SC Regular"/>
              </a:rPr>
              <a:t>解放售前与销售，让大家把时间投入能为公司创造更多收入的工</a:t>
            </a:r>
            <a:r>
              <a:rPr kumimoji="1" lang="zh-CN" altLang="en-US" sz="1800" dirty="0" smtClean="0">
                <a:latin typeface="Yuanti SC Regular"/>
                <a:ea typeface="微软雅黑"/>
                <a:cs typeface="Yuanti SC Regular"/>
              </a:rPr>
              <a:t>作中去，从而间接提升公司营收</a:t>
            </a:r>
            <a:endParaRPr kumimoji="1" lang="en-US" altLang="zh-CN" sz="1800" dirty="0" smtClean="0">
              <a:latin typeface="Yuanti SC Regular"/>
              <a:ea typeface="微软雅黑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032"/>
              </a:spcBef>
            </a:pPr>
            <a:r>
              <a:rPr kumimoji="1" lang="zh-CN" altLang="en-US" sz="1800" dirty="0" smtClean="0">
                <a:latin typeface="Yuanti SC Regular"/>
                <a:ea typeface="微软雅黑"/>
                <a:cs typeface="Yuanti SC Regular"/>
              </a:rPr>
              <a:t>为七牛营造更好的口碑尽绵薄之力</a:t>
            </a:r>
            <a:endParaRPr kumimoji="1" lang="zh-CN" altLang="en-US" sz="1800" dirty="0">
              <a:latin typeface="Yuanti SC Regular"/>
              <a:ea typeface="微软雅黑"/>
              <a:cs typeface="Yuanti SC Regular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5489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kumimoji="1" lang="en-US" altLang="zh-CN" b="1" dirty="0" err="1" smtClean="0">
                <a:solidFill>
                  <a:srgbClr val="94C600"/>
                </a:solidFill>
              </a:rPr>
              <a:t>QsunBox</a:t>
            </a:r>
            <a:r>
              <a:rPr kumimoji="1" lang="en-US" altLang="zh-CN" b="1" dirty="0" smtClean="0">
                <a:solidFill>
                  <a:srgbClr val="94C600"/>
                </a:solidFill>
              </a:rPr>
              <a:t> </a:t>
            </a:r>
            <a:r>
              <a:rPr kumimoji="1" lang="zh-CN" altLang="en-US" b="1" dirty="0" smtClean="0">
                <a:solidFill>
                  <a:srgbClr val="94C600"/>
                </a:solidFill>
              </a:rPr>
              <a:t>功能列表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numCol="2" anchor="ctr">
            <a:normAutofit/>
          </a:bodyPr>
          <a:lstStyle/>
          <a:p>
            <a:pPr lvl="1">
              <a:lnSpc>
                <a:spcPct val="200000"/>
              </a:lnSpc>
              <a:spcBef>
                <a:spcPts val="1584"/>
              </a:spcBef>
            </a:pPr>
            <a:r>
              <a:rPr kumimoji="1" lang="zh-CN" altLang="en-US" sz="1600" dirty="0" smtClean="0">
                <a:latin typeface="Yuanti SC Regular"/>
                <a:cs typeface="Yuanti SC Regular"/>
              </a:rPr>
              <a:t>增量同步</a:t>
            </a:r>
            <a:endParaRPr kumimoji="1" lang="en-US" altLang="zh-CN" sz="16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584"/>
              </a:spcBef>
            </a:pPr>
            <a:r>
              <a:rPr kumimoji="1" lang="zh-CN" altLang="en-US" sz="1600" dirty="0" smtClean="0">
                <a:latin typeface="Yuanti SC Regular"/>
                <a:cs typeface="Yuanti SC Regular"/>
              </a:rPr>
              <a:t>加前缀上传</a:t>
            </a:r>
            <a:endParaRPr kumimoji="1" lang="en-US" altLang="zh-CN" sz="16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584"/>
              </a:spcBef>
            </a:pPr>
            <a:r>
              <a:rPr lang="en-US" altLang="zh-CN" sz="1600" dirty="0">
                <a:latin typeface="Yuanti SC Regular"/>
                <a:cs typeface="Yuanti SC Regular"/>
              </a:rPr>
              <a:t>忽略文件名相对路径</a:t>
            </a:r>
            <a:r>
              <a:rPr lang="zh-CN" altLang="zh-CN" sz="1600" dirty="0">
                <a:latin typeface="Yuanti SC Regular"/>
                <a:cs typeface="Yuanti SC Regular"/>
              </a:rPr>
              <a:t> </a:t>
            </a:r>
            <a:endParaRPr lang="en-US" altLang="zh-CN" sz="16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584"/>
              </a:spcBef>
            </a:pPr>
            <a:r>
              <a:rPr lang="en-US" altLang="zh-CN" sz="1600" dirty="0">
                <a:latin typeface="Yuanti SC Regular"/>
                <a:cs typeface="Yuanti SC Regular"/>
              </a:rPr>
              <a:t>空间中同名文件强制</a:t>
            </a:r>
            <a:r>
              <a:rPr lang="en-US" altLang="zh-CN" sz="1600" dirty="0" smtClean="0">
                <a:latin typeface="Yuanti SC Regular"/>
                <a:cs typeface="Yuanti SC Regular"/>
              </a:rPr>
              <a:t>覆盖</a:t>
            </a:r>
            <a:endParaRPr kumimoji="1" lang="en-US" altLang="zh-CN" sz="16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584"/>
              </a:spcBef>
            </a:pPr>
            <a:r>
              <a:rPr kumimoji="1" lang="zh-CN" altLang="en-US" sz="1600" dirty="0" smtClean="0">
                <a:latin typeface="Yuanti SC Regular"/>
                <a:cs typeface="Yuanti SC Regular"/>
              </a:rPr>
              <a:t>表单上传、分片上传</a:t>
            </a:r>
            <a:endParaRPr kumimoji="1" lang="en-US" altLang="zh-CN" sz="16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584"/>
              </a:spcBef>
            </a:pPr>
            <a:r>
              <a:rPr kumimoji="1" lang="zh-CN" altLang="en-US" sz="1600" dirty="0" smtClean="0">
                <a:latin typeface="Yuanti SC Regular"/>
                <a:cs typeface="Yuanti SC Regular"/>
              </a:rPr>
              <a:t>海外上传</a:t>
            </a:r>
            <a:endParaRPr kumimoji="1" lang="en-US" altLang="zh-CN" sz="16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584"/>
              </a:spcBef>
            </a:pPr>
            <a:r>
              <a:rPr kumimoji="1" lang="zh-CN" altLang="en-US" sz="1600" dirty="0" smtClean="0">
                <a:latin typeface="Yuanti SC Regular"/>
                <a:cs typeface="Yuanti SC Regular"/>
              </a:rPr>
              <a:t>多线程上传</a:t>
            </a:r>
            <a:endParaRPr kumimoji="1" lang="en-US" altLang="zh-CN" sz="16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584"/>
              </a:spcBef>
            </a:pPr>
            <a:r>
              <a:rPr lang="en-US" altLang="zh-CN" sz="1600" dirty="0" smtClean="0">
                <a:latin typeface="Yuanti SC Regular"/>
                <a:cs typeface="Yuanti SC Regular"/>
              </a:rPr>
              <a:t>上传入口域名</a:t>
            </a:r>
            <a:r>
              <a:rPr lang="zh-CN" altLang="en-US" sz="1600" dirty="0" smtClean="0">
                <a:latin typeface="Yuanti SC Regular"/>
                <a:cs typeface="Yuanti SC Regular"/>
              </a:rPr>
              <a:t>选择</a:t>
            </a:r>
            <a:endParaRPr lang="en-US" altLang="zh-CN" sz="16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584"/>
              </a:spcBef>
            </a:pPr>
            <a:r>
              <a:rPr kumimoji="1" lang="zh-CN" altLang="en-US" sz="1600" dirty="0" smtClean="0">
                <a:latin typeface="Yuanti SC Regular"/>
                <a:cs typeface="Yuanti SC Regular"/>
              </a:rPr>
              <a:t>文件同步进度</a:t>
            </a:r>
            <a:endParaRPr kumimoji="1" lang="en-US" altLang="zh-CN" sz="1600" dirty="0" smtClean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  <a:spcBef>
                <a:spcPts val="1584"/>
              </a:spcBef>
            </a:pPr>
            <a:r>
              <a:rPr kumimoji="1" lang="zh-CN" altLang="en-US" sz="1600" dirty="0" smtClean="0">
                <a:latin typeface="Yuanti SC Regular"/>
                <a:cs typeface="Yuanti SC Regular"/>
              </a:rPr>
              <a:t>上传日志</a:t>
            </a:r>
            <a:endParaRPr kumimoji="1" lang="zh-CN" altLang="en-US" sz="1600" dirty="0">
              <a:latin typeface="Yuanti SC Regular"/>
              <a:cs typeface="Yuanti SC Regular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866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88432" y="2484000"/>
            <a:ext cx="6637468" cy="1362075"/>
          </a:xfrm>
        </p:spPr>
        <p:txBody>
          <a:bodyPr anchor="t">
            <a:normAutofit/>
          </a:bodyPr>
          <a:lstStyle/>
          <a:p>
            <a:pPr algn="ctr"/>
            <a:r>
              <a:rPr kumimoji="1" lang="zh-CN" altLang="en-US" sz="5400" b="1" dirty="0" smtClean="0"/>
              <a:t>产</a:t>
            </a:r>
            <a:r>
              <a:rPr kumimoji="1" lang="en-US" altLang="zh-CN" sz="5400" b="1" dirty="0" smtClean="0"/>
              <a:t>  </a:t>
            </a:r>
            <a:r>
              <a:rPr kumimoji="1" lang="zh-CN" altLang="en-US" sz="5400" b="1" dirty="0" smtClean="0"/>
              <a:t>品</a:t>
            </a:r>
            <a:r>
              <a:rPr kumimoji="1" lang="en-US" altLang="zh-CN" sz="5400" b="1" dirty="0" smtClean="0"/>
              <a:t>  </a:t>
            </a:r>
            <a:r>
              <a:rPr kumimoji="1" lang="zh-CN" altLang="en-US" sz="5400" b="1" dirty="0" smtClean="0"/>
              <a:t>演</a:t>
            </a:r>
            <a:r>
              <a:rPr kumimoji="1" lang="en-US" altLang="zh-CN" sz="5400" b="1" dirty="0" smtClean="0"/>
              <a:t>  </a:t>
            </a:r>
            <a:r>
              <a:rPr kumimoji="1" lang="zh-CN" altLang="en-US" sz="5400" b="1" dirty="0" smtClean="0"/>
              <a:t>示</a:t>
            </a:r>
            <a:endParaRPr kumimoji="1" lang="zh-CN" altLang="en-US" sz="54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86" y="3573034"/>
            <a:ext cx="2794000" cy="29464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407510" y="78564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0910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753125"/>
          </a:xfrm>
        </p:spPr>
        <p:txBody>
          <a:bodyPr/>
          <a:lstStyle/>
          <a:p>
            <a:pPr algn="ctr"/>
            <a:r>
              <a:rPr kumimoji="1" lang="zh-CN" altLang="en-US" b="1" dirty="0" smtClean="0"/>
              <a:t>初</a:t>
            </a:r>
            <a:r>
              <a:rPr kumimoji="1" lang="en-US" altLang="zh-CN" b="1" dirty="0" smtClean="0"/>
              <a:t> </a:t>
            </a:r>
            <a:r>
              <a:rPr kumimoji="1" lang="zh-CN" altLang="en-US" b="1" dirty="0" smtClean="0"/>
              <a:t>始</a:t>
            </a:r>
            <a:r>
              <a:rPr kumimoji="1" lang="en-US" altLang="zh-CN" b="1" dirty="0" smtClean="0"/>
              <a:t> </a:t>
            </a:r>
            <a:r>
              <a:rPr kumimoji="1" lang="zh-CN" altLang="en-US" b="1" dirty="0" smtClean="0"/>
              <a:t>界</a:t>
            </a:r>
            <a:r>
              <a:rPr kumimoji="1" lang="en-US" altLang="zh-CN" b="1" dirty="0" smtClean="0"/>
              <a:t> </a:t>
            </a:r>
            <a:r>
              <a:rPr kumimoji="1" lang="zh-CN" altLang="en-US" b="1" dirty="0" smtClean="0"/>
              <a:t>面</a:t>
            </a:r>
            <a:endParaRPr kumimoji="1" lang="zh-CN" altLang="en-US" b="1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5463112" y="1780789"/>
            <a:ext cx="2605122" cy="3420488"/>
          </a:xfrm>
        </p:spPr>
        <p:txBody>
          <a:bodyPr anchor="ctr"/>
          <a:lstStyle/>
          <a:p>
            <a:pPr>
              <a:lnSpc>
                <a:spcPct val="200000"/>
              </a:lnSpc>
            </a:pPr>
            <a:r>
              <a:rPr kumimoji="1" lang="zh-CN" altLang="en-US" dirty="0">
                <a:latin typeface="Yuanti SC Regular"/>
                <a:cs typeface="Yuanti SC Regular"/>
                <a:hlinkClick r:id="rId2" action="ppaction://hlinksldjump"/>
              </a:rPr>
              <a:t>最近同步任务</a:t>
            </a:r>
            <a:r>
              <a:rPr kumimoji="1" lang="zh-CN" altLang="en-US" dirty="0">
                <a:latin typeface="Yuanti SC Regular"/>
                <a:cs typeface="Yuanti SC Regular"/>
              </a:rPr>
              <a:t> </a:t>
            </a:r>
            <a:endParaRPr kumimoji="1" lang="en-US" altLang="zh-CN" dirty="0" smtClean="0">
              <a:latin typeface="Yuanti SC Regular"/>
              <a:cs typeface="Yuanti SC Regular"/>
            </a:endParaRPr>
          </a:p>
          <a:p>
            <a:pPr>
              <a:lnSpc>
                <a:spcPct val="200000"/>
              </a:lnSpc>
            </a:pPr>
            <a:r>
              <a:rPr lang="en-US" altLang="zh-CN" dirty="0">
                <a:solidFill>
                  <a:srgbClr val="424242"/>
                </a:solidFill>
                <a:latin typeface="Yuanti SC Regular"/>
                <a:cs typeface="Yuanti SC Regular"/>
                <a:hlinkClick r:id="" action="ppaction://hlinkshowjump?jump=nextslide"/>
              </a:rPr>
              <a:t>账号</a:t>
            </a:r>
            <a:r>
              <a:rPr lang="en-US" altLang="zh-CN" dirty="0" smtClean="0">
                <a:solidFill>
                  <a:srgbClr val="424242"/>
                </a:solidFill>
                <a:latin typeface="Yuanti SC Regular"/>
                <a:cs typeface="Yuanti SC Regular"/>
                <a:hlinkClick r:id="" action="ppaction://hlinkshowjump?jump=nextslide"/>
              </a:rPr>
              <a:t>设置</a:t>
            </a:r>
            <a:endParaRPr lang="en-US" altLang="zh-CN" dirty="0" smtClean="0">
              <a:solidFill>
                <a:srgbClr val="424242"/>
              </a:solidFill>
              <a:latin typeface="Yuanti SC Regular"/>
              <a:cs typeface="Yuanti SC Regular"/>
            </a:endParaRPr>
          </a:p>
          <a:p>
            <a:pPr>
              <a:lnSpc>
                <a:spcPct val="200000"/>
              </a:lnSpc>
            </a:pPr>
            <a:r>
              <a:rPr lang="en-US" altLang="zh-CN" dirty="0">
                <a:latin typeface="Yuanti SC Regular"/>
                <a:cs typeface="Yuanti SC Regular"/>
                <a:hlinkClick r:id="rId2" action="ppaction://hlinksldjump"/>
              </a:rPr>
              <a:t>新建同步任务</a:t>
            </a:r>
            <a:r>
              <a:rPr lang="zh-CN" altLang="zh-CN" dirty="0">
                <a:latin typeface="Yuanti SC Regular"/>
                <a:cs typeface="Yuanti SC Regular"/>
                <a:hlinkClick r:id="rId2" action="ppaction://hlinksldjump"/>
              </a:rPr>
              <a:t> </a:t>
            </a:r>
            <a:endParaRPr kumimoji="1" lang="zh-CN" altLang="en-US" dirty="0">
              <a:latin typeface="Yuanti SC Regular"/>
              <a:cs typeface="Yuanti SC Regular"/>
            </a:endParaRPr>
          </a:p>
        </p:txBody>
      </p:sp>
      <p:pic>
        <p:nvPicPr>
          <p:cNvPr id="7" name="图片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10" y="2385951"/>
            <a:ext cx="4281937" cy="3296860"/>
          </a:xfrm>
          <a:prstGeom prst="rect">
            <a:avLst/>
          </a:prstGeom>
          <a:ln w="12700" cap="flat">
            <a:solidFill>
              <a:srgbClr val="0000FF"/>
            </a:solidFill>
            <a:miter lim="400000"/>
          </a:ln>
          <a:effectLst/>
          <a:extLst>
            <a:ext uri="{FAA26D3D-D897-4be2-8F04-BA451C77F1D7}">
              <ma14:placeholderFlag xmlns:ma14="http://schemas.microsoft.com/office/mac/drawingml/2011/main"/>
            </a:ext>
          </a:extLst>
        </p:spPr>
      </p:pic>
      <p:sp>
        <p:nvSpPr>
          <p:cNvPr id="5" name="文本框 4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526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233654"/>
          </a:xfrm>
        </p:spPr>
        <p:txBody>
          <a:bodyPr anchor="ctr"/>
          <a:lstStyle/>
          <a:p>
            <a:pPr algn="ctr"/>
            <a:r>
              <a:rPr kumimoji="1" lang="zh-CN" altLang="en-US" b="1" dirty="0" smtClean="0">
                <a:latin typeface="Yuanti SC Regular"/>
                <a:cs typeface="Yuanti SC Regular"/>
              </a:rPr>
              <a:t>账</a:t>
            </a:r>
            <a:r>
              <a:rPr kumimoji="1" lang="en-US" altLang="zh-CN" b="1" dirty="0" smtClean="0">
                <a:latin typeface="Yuanti SC Regular"/>
                <a:cs typeface="Yuanti SC Regular"/>
              </a:rPr>
              <a:t> </a:t>
            </a:r>
            <a:r>
              <a:rPr kumimoji="1" lang="zh-CN" altLang="en-US" b="1" dirty="0" smtClean="0">
                <a:latin typeface="Yuanti SC Regular"/>
                <a:cs typeface="Yuanti SC Regular"/>
              </a:rPr>
              <a:t>号</a:t>
            </a:r>
            <a:r>
              <a:rPr kumimoji="1" lang="en-US" altLang="zh-CN" b="1" dirty="0" smtClean="0">
                <a:latin typeface="Yuanti SC Regular"/>
                <a:cs typeface="Yuanti SC Regular"/>
              </a:rPr>
              <a:t> </a:t>
            </a:r>
            <a:r>
              <a:rPr kumimoji="1" lang="zh-CN" altLang="en-US" b="1" dirty="0" smtClean="0">
                <a:latin typeface="Yuanti SC Regular"/>
                <a:cs typeface="Yuanti SC Regular"/>
              </a:rPr>
              <a:t>设</a:t>
            </a:r>
            <a:r>
              <a:rPr kumimoji="1" lang="en-US" altLang="zh-CN" b="1" dirty="0" smtClean="0">
                <a:latin typeface="Yuanti SC Regular"/>
                <a:cs typeface="Yuanti SC Regular"/>
              </a:rPr>
              <a:t> </a:t>
            </a:r>
            <a:r>
              <a:rPr kumimoji="1" lang="zh-CN" altLang="en-US" b="1" dirty="0" smtClean="0">
                <a:latin typeface="Yuanti SC Regular"/>
                <a:cs typeface="Yuanti SC Regular"/>
              </a:rPr>
              <a:t>置</a:t>
            </a:r>
            <a:r>
              <a:rPr kumimoji="1" lang="en-US" altLang="zh-CN" b="1" dirty="0" smtClean="0">
                <a:latin typeface="Yuanti SC Regular"/>
                <a:cs typeface="Yuanti SC Regular"/>
              </a:rPr>
              <a:t> </a:t>
            </a:r>
            <a:r>
              <a:rPr kumimoji="1" lang="zh-CN" altLang="en-US" b="1" dirty="0" smtClean="0">
                <a:latin typeface="Yuanti SC Regular"/>
                <a:cs typeface="Yuanti SC Regular"/>
              </a:rPr>
              <a:t>界</a:t>
            </a:r>
            <a:r>
              <a:rPr kumimoji="1" lang="en-US" altLang="zh-CN" b="1" dirty="0" smtClean="0">
                <a:latin typeface="Yuanti SC Regular"/>
                <a:cs typeface="Yuanti SC Regular"/>
              </a:rPr>
              <a:t> </a:t>
            </a:r>
            <a:r>
              <a:rPr kumimoji="1" lang="zh-CN" altLang="en-US" b="1" dirty="0" smtClean="0">
                <a:latin typeface="Yuanti SC Regular"/>
                <a:cs typeface="Yuanti SC Regular"/>
              </a:rPr>
              <a:t>面</a:t>
            </a:r>
            <a:endParaRPr kumimoji="1" lang="zh-CN" altLang="en-US" b="1" dirty="0">
              <a:latin typeface="Yuanti SC Regular"/>
              <a:cs typeface="Yuanti SC Regular"/>
            </a:endParaRPr>
          </a:p>
        </p:txBody>
      </p:sp>
      <p:pic>
        <p:nvPicPr>
          <p:cNvPr id="4" name="officeArt object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8859" y="1182370"/>
            <a:ext cx="5887976" cy="4493260"/>
          </a:xfrm>
          <a:prstGeom prst="rect">
            <a:avLst/>
          </a:prstGeom>
          <a:ln w="12700" cap="flat">
            <a:solidFill>
              <a:srgbClr val="0000FF"/>
            </a:solidFill>
            <a:miter lim="400000"/>
          </a:ln>
          <a:effectLst/>
        </p:spPr>
      </p:pic>
      <p:sp>
        <p:nvSpPr>
          <p:cNvPr id="5" name="左箭头 4">
            <a:hlinkClick r:id="" action="ppaction://hlinkshowjump?jump=previousslide"/>
          </p:cNvPr>
          <p:cNvSpPr/>
          <p:nvPr/>
        </p:nvSpPr>
        <p:spPr>
          <a:xfrm>
            <a:off x="7035290" y="5629167"/>
            <a:ext cx="729008" cy="35679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634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pPr algn="ctr"/>
            <a:r>
              <a:rPr kumimoji="1" lang="zh-CN" altLang="en-US" sz="3600" b="1" dirty="0" smtClean="0">
                <a:latin typeface="Yuanti SC Regular"/>
                <a:cs typeface="Yuanti SC Regular"/>
              </a:rPr>
              <a:t>同步设置－基本设置</a:t>
            </a:r>
            <a:endParaRPr kumimoji="1" lang="zh-CN" altLang="en-US" sz="3600" b="1" dirty="0">
              <a:latin typeface="Yuanti SC Regular"/>
              <a:cs typeface="Yuanti SC Regular"/>
            </a:endParaRPr>
          </a:p>
        </p:txBody>
      </p:sp>
      <p:pic>
        <p:nvPicPr>
          <p:cNvPr id="3" name="图片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567" y="1885541"/>
            <a:ext cx="6157799" cy="4115532"/>
          </a:xfrm>
          <a:prstGeom prst="rect">
            <a:avLst/>
          </a:prstGeom>
          <a:ln w="12700" cap="flat">
            <a:solidFill>
              <a:srgbClr val="0000FF"/>
            </a:solidFill>
            <a:miter lim="400000"/>
          </a:ln>
          <a:effectLst/>
          <a:extLst>
            <a:ext uri="{FAA26D3D-D897-4be2-8F04-BA451C77F1D7}">
              <ma14:placeholderFlag xmlns:ma14="http://schemas.microsoft.com/office/mac/drawingml/2011/main"/>
            </a:ext>
          </a:extLst>
        </p:spPr>
      </p:pic>
      <p:sp>
        <p:nvSpPr>
          <p:cNvPr id="4" name="左箭头 3">
            <a:hlinkClick r:id="rId3" action="ppaction://hlinksldjump"/>
          </p:cNvPr>
          <p:cNvSpPr/>
          <p:nvPr/>
        </p:nvSpPr>
        <p:spPr>
          <a:xfrm>
            <a:off x="7579030" y="5905409"/>
            <a:ext cx="978408" cy="484632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18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43490" y="936005"/>
            <a:ext cx="7024744" cy="700748"/>
          </a:xfrm>
        </p:spPr>
        <p:txBody>
          <a:bodyPr>
            <a:normAutofit/>
          </a:bodyPr>
          <a:lstStyle/>
          <a:p>
            <a:pPr algn="ctr"/>
            <a:r>
              <a:rPr kumimoji="1" lang="zh-CN" altLang="en-US" sz="3200" dirty="0" smtClean="0"/>
              <a:t>同步设置－高级设置</a:t>
            </a:r>
            <a:endParaRPr kumimoji="1" lang="zh-CN" altLang="en-US" sz="3200" dirty="0"/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>
          <a:xfrm>
            <a:off x="5315860" y="1780787"/>
            <a:ext cx="3063821" cy="4497036"/>
          </a:xfrm>
        </p:spPr>
        <p:txBody>
          <a:bodyPr anchor="ctr">
            <a:normAutofit/>
          </a:bodyPr>
          <a:lstStyle/>
          <a:p>
            <a:pPr lvl="1">
              <a:lnSpc>
                <a:spcPct val="200000"/>
              </a:lnSpc>
            </a:pPr>
            <a:r>
              <a:rPr kumimoji="1" lang="zh-CN" altLang="en-US" sz="1600" dirty="0">
                <a:latin typeface="Yuanti SC Regular"/>
                <a:cs typeface="Yuanti SC Regular"/>
              </a:rPr>
              <a:t>加前缀上传</a:t>
            </a:r>
            <a:endParaRPr kumimoji="1" lang="en-US" altLang="zh-CN" sz="1600" dirty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</a:pPr>
            <a:r>
              <a:rPr lang="en-US" altLang="zh-CN" sz="1600" dirty="0">
                <a:latin typeface="Yuanti SC Regular"/>
                <a:cs typeface="Yuanti SC Regular"/>
              </a:rPr>
              <a:t>忽略文件名相对路径</a:t>
            </a:r>
            <a:r>
              <a:rPr lang="zh-CN" altLang="zh-CN" sz="1600" dirty="0">
                <a:latin typeface="Yuanti SC Regular"/>
                <a:cs typeface="Yuanti SC Regular"/>
              </a:rPr>
              <a:t> </a:t>
            </a:r>
            <a:endParaRPr lang="en-US" altLang="zh-CN" sz="1600" dirty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</a:pPr>
            <a:r>
              <a:rPr lang="en-US" altLang="zh-CN" sz="1600" dirty="0">
                <a:latin typeface="Yuanti SC Regular"/>
                <a:cs typeface="Yuanti SC Regular"/>
              </a:rPr>
              <a:t>空间中同名文件强制覆盖</a:t>
            </a:r>
            <a:endParaRPr kumimoji="1" lang="en-US" altLang="zh-CN" sz="1600" dirty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</a:pPr>
            <a:r>
              <a:rPr kumimoji="1" lang="zh-CN" altLang="en-US" sz="1600" dirty="0">
                <a:latin typeface="Yuanti SC Regular"/>
                <a:cs typeface="Yuanti SC Regular"/>
              </a:rPr>
              <a:t>表单上传、分</a:t>
            </a:r>
            <a:r>
              <a:rPr kumimoji="1" lang="zh-CN" altLang="en-US" sz="1600" dirty="0" smtClean="0">
                <a:latin typeface="Yuanti SC Regular"/>
                <a:cs typeface="Yuanti SC Regular"/>
              </a:rPr>
              <a:t>片上传</a:t>
            </a:r>
            <a:endParaRPr kumimoji="1" lang="en-US" altLang="zh-CN" sz="1600" dirty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</a:pPr>
            <a:r>
              <a:rPr kumimoji="1" lang="zh-CN" altLang="en-US" sz="1600" dirty="0">
                <a:latin typeface="Yuanti SC Regular"/>
                <a:cs typeface="Yuanti SC Regular"/>
              </a:rPr>
              <a:t>多线程上传</a:t>
            </a:r>
            <a:endParaRPr kumimoji="1" lang="en-US" altLang="zh-CN" sz="1600" dirty="0">
              <a:latin typeface="Yuanti SC Regular"/>
              <a:cs typeface="Yuanti SC Regular"/>
            </a:endParaRPr>
          </a:p>
          <a:p>
            <a:pPr lvl="1">
              <a:lnSpc>
                <a:spcPct val="200000"/>
              </a:lnSpc>
            </a:pPr>
            <a:r>
              <a:rPr lang="en-US" altLang="zh-CN" sz="1600" dirty="0">
                <a:latin typeface="Yuanti SC Regular"/>
                <a:cs typeface="Yuanti SC Regular"/>
              </a:rPr>
              <a:t>上传入口域名</a:t>
            </a:r>
            <a:r>
              <a:rPr lang="zh-CN" altLang="en-US" sz="1600" dirty="0">
                <a:latin typeface="Yuanti SC Regular"/>
                <a:cs typeface="Yuanti SC Regular"/>
              </a:rPr>
              <a:t>选择</a:t>
            </a:r>
            <a:endParaRPr lang="en-US" altLang="zh-CN" sz="1600" dirty="0">
              <a:latin typeface="Yuanti SC Regular"/>
              <a:cs typeface="Yuanti SC Regular"/>
            </a:endParaRPr>
          </a:p>
          <a:p>
            <a:pPr>
              <a:lnSpc>
                <a:spcPct val="200000"/>
              </a:lnSpc>
            </a:pPr>
            <a:endParaRPr kumimoji="1" lang="zh-CN" altLang="en-US" dirty="0"/>
          </a:p>
        </p:txBody>
      </p:sp>
      <p:pic>
        <p:nvPicPr>
          <p:cNvPr id="5" name="图片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029" y="1999174"/>
            <a:ext cx="4772226" cy="3628390"/>
          </a:xfrm>
          <a:prstGeom prst="rect">
            <a:avLst/>
          </a:prstGeom>
          <a:ln w="12700" cap="flat">
            <a:solidFill>
              <a:srgbClr val="0000FF"/>
            </a:solidFill>
            <a:miter lim="400000"/>
          </a:ln>
          <a:effectLst/>
          <a:extLst>
            <a:ext uri="{FAA26D3D-D897-4be2-8F04-BA451C77F1D7}">
              <ma14:placeholderFlag xmlns:ma14="http://schemas.microsoft.com/office/mac/drawingml/2011/main"/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5407510" y="65470"/>
            <a:ext cx="18723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2400" b="1" dirty="0" err="1" smtClean="0">
                <a:solidFill>
                  <a:srgbClr val="94C600"/>
                </a:solidFill>
              </a:rPr>
              <a:t>QsunBox</a:t>
            </a:r>
            <a:endParaRPr kumimoji="1" lang="en-US" altLang="zh-CN" sz="2400" b="1" dirty="0">
              <a:solidFill>
                <a:srgbClr val="94C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196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奥斯汀">
  <a:themeElements>
    <a:clrScheme name="奥斯汀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奥斯汀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奥斯汀.thmx</Template>
  <TotalTime>195</TotalTime>
  <Words>262</Words>
  <Application>Microsoft Macintosh PowerPoint</Application>
  <PresentationFormat>全屏显示(4:3)</PresentationFormat>
  <Paragraphs>77</Paragraphs>
  <Slides>14</Slides>
  <Notes>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奥斯汀</vt:lpstr>
      <vt:lpstr>PowerPoint 演示文稿</vt:lpstr>
      <vt:lpstr>项目背景</vt:lpstr>
      <vt:lpstr>项目目的</vt:lpstr>
      <vt:lpstr>QsunBox 功能列表</vt:lpstr>
      <vt:lpstr>产  品  演  示</vt:lpstr>
      <vt:lpstr>初 始 界 面</vt:lpstr>
      <vt:lpstr>账 号 设 置 界 面</vt:lpstr>
      <vt:lpstr>同步设置－基本设置</vt:lpstr>
      <vt:lpstr>同步设置－高级设置</vt:lpstr>
      <vt:lpstr>同步－进行时</vt:lpstr>
      <vt:lpstr>同步－完成时</vt:lpstr>
      <vt:lpstr>Q  &amp;  A</vt:lpstr>
      <vt:lpstr>成员工作分配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QsunBox       --七牛云可视化文件同步工具</dc:title>
  <dc:creator>阮</dc:creator>
  <cp:lastModifiedBy>阮</cp:lastModifiedBy>
  <cp:revision>18</cp:revision>
  <dcterms:created xsi:type="dcterms:W3CDTF">2015-07-04T02:55:20Z</dcterms:created>
  <dcterms:modified xsi:type="dcterms:W3CDTF">2015-07-04T07:50:15Z</dcterms:modified>
</cp:coreProperties>
</file>

<file path=docProps/thumbnail.jpeg>
</file>